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2" r:id="rId2"/>
    <p:sldId id="277" r:id="rId3"/>
    <p:sldId id="283" r:id="rId4"/>
    <p:sldId id="280" r:id="rId5"/>
    <p:sldId id="305" r:id="rId6"/>
    <p:sldId id="262" r:id="rId7"/>
    <p:sldId id="270" r:id="rId8"/>
    <p:sldId id="284" r:id="rId9"/>
    <p:sldId id="309" r:id="rId10"/>
    <p:sldId id="306" r:id="rId11"/>
    <p:sldId id="307" r:id="rId12"/>
    <p:sldId id="308" r:id="rId13"/>
    <p:sldId id="304" r:id="rId14"/>
    <p:sldId id="282" r:id="rId15"/>
    <p:sldId id="299" r:id="rId16"/>
    <p:sldId id="275" r:id="rId17"/>
    <p:sldId id="286" r:id="rId18"/>
    <p:sldId id="303" r:id="rId19"/>
    <p:sldId id="294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44399-148F-4A60-B7DC-CA0B230BAC6D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04CBC-18BE-4144-AD34-FB1C208CF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979712" y="1484784"/>
            <a:ext cx="6476256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«Воображенья край священный»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400800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Викторина, посвященная воссоединению Крыма с Россией</a:t>
            </a:r>
          </a:p>
          <a:p>
            <a:endParaRPr lang="ru-RU" dirty="0"/>
          </a:p>
        </p:txBody>
      </p:sp>
      <p:pic>
        <p:nvPicPr>
          <p:cNvPr id="4" name="Picture 4" descr="http://im0-tub-ru.yandex.net/i?id=a1c207c2032518932b2dc73f26401e7e-3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93096"/>
            <a:ext cx="2952771" cy="22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6" descr="Вход на &quot;Ласточкино гнездо&quot; станет платным infa.kharkov.ua - новости Харьк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93096"/>
            <a:ext cx="2786082" cy="2071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10" descr="Очень красивые виды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2429453" cy="1619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4096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В истории Геродота упоминаются греческие города </a:t>
            </a:r>
            <a:r>
              <a:rPr lang="ru-RU" sz="1600" b="1" dirty="0" err="1" smtClean="0"/>
              <a:t>Керкинитида</a:t>
            </a:r>
            <a:r>
              <a:rPr lang="ru-RU" sz="1600" b="1" dirty="0" smtClean="0"/>
              <a:t>, Пантикапей, </a:t>
            </a:r>
            <a:r>
              <a:rPr lang="ru-RU" sz="1600" b="1" dirty="0" err="1" smtClean="0"/>
              <a:t>Калос-Лимен</a:t>
            </a:r>
            <a:r>
              <a:rPr lang="ru-RU" sz="1600" b="1" dirty="0" smtClean="0"/>
              <a:t>. Какие современные города находятся на </a:t>
            </a:r>
            <a:r>
              <a:rPr lang="ru-RU" sz="1600" b="1" dirty="0" smtClean="0"/>
              <a:t>их месте?</a:t>
            </a:r>
            <a:endParaRPr lang="ru-RU" dirty="0"/>
          </a:p>
        </p:txBody>
      </p:sp>
      <p:pic>
        <p:nvPicPr>
          <p:cNvPr id="5" name="Содержимое 4" descr="http://www.adrescrimea.com/FotoCrimea/City/evpatorija/26_big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88840"/>
            <a:ext cx="3030488" cy="230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taxi-aborigen.ru/pics/kerch02b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365104"/>
            <a:ext cx="3606552" cy="203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http://img.inforico.com.ua/a/otdyh-v-chernomorskom-krym-bez-posrednikov--5870-1307429148984191-4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93096"/>
            <a:ext cx="2911592" cy="2178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76064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Какой город называют жемчужиной Крыма? И почему?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s://im0-tub-ru.yandex.net/i?id=596fefd8ea9006323a646efbb94b151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7280809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72008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Берега Крыма омывает самое мелководное море. Как оно называется? </a:t>
            </a:r>
            <a:endParaRPr lang="ru-RU" sz="1800" dirty="0"/>
          </a:p>
        </p:txBody>
      </p:sp>
      <p:pic>
        <p:nvPicPr>
          <p:cNvPr id="1026" name="Picture 2" descr="http://hawaii-kirillovka.com/sites/default/files/azovsea8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5928658" cy="4446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Кому принадлежат эти строки?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99592" y="2132856"/>
            <a:ext cx="4040188" cy="39512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Я еду в край, где море в берег бьёт,</a:t>
            </a:r>
          </a:p>
          <a:p>
            <a:pPr>
              <a:buNone/>
            </a:pPr>
            <a:r>
              <a:rPr lang="ru-RU" i="1" dirty="0" smtClean="0"/>
              <a:t>Где шум волны воображенье будит,</a:t>
            </a:r>
          </a:p>
          <a:p>
            <a:pPr>
              <a:buNone/>
            </a:pPr>
            <a:r>
              <a:rPr lang="ru-RU" i="1" dirty="0" smtClean="0"/>
              <a:t>Любовь мою пусть вовсе не остудит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Тот Крым, что в эту осень меня ждет!</a:t>
            </a:r>
          </a:p>
          <a:p>
            <a:pPr>
              <a:buNone/>
            </a:pPr>
            <a:r>
              <a:rPr lang="ru-RU" i="1" dirty="0" smtClean="0"/>
              <a:t>Пусть взгляд ласкают вновь вершины гор,</a:t>
            </a:r>
          </a:p>
          <a:p>
            <a:pPr>
              <a:buNone/>
            </a:pPr>
            <a:r>
              <a:rPr lang="ru-RU" i="1" dirty="0" smtClean="0"/>
              <a:t>Пусть солнце радует, а тропы принимают…</a:t>
            </a:r>
          </a:p>
          <a:p>
            <a:pPr>
              <a:buNone/>
            </a:pPr>
            <a:r>
              <a:rPr lang="ru-RU" i="1" dirty="0" smtClean="0"/>
              <a:t>А я, впитав, и миг воспринимая,</a:t>
            </a:r>
          </a:p>
          <a:p>
            <a:pPr>
              <a:buNone/>
            </a:pPr>
            <a:r>
              <a:rPr lang="ru-RU" i="1" dirty="0" smtClean="0"/>
              <a:t>Воспеть сумею все, что видит взор!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6" descr="D:\МЕТОДИКА\Крым в моём сердце\Аюдаг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780928"/>
            <a:ext cx="3957400" cy="2627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5805264"/>
            <a:ext cx="7931224" cy="68093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 вами Ханский дворец (16 век) в столице Крымского ханства. Назовите эту столицу.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:\МЕТОДИКА\Крым в моём сердце\ханский дворец бахчисара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628800"/>
            <a:ext cx="5787498" cy="3913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Аю-Даг. Что это? Как переводится?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D:\МЕТОДИКА\Крым в моём сердце\аюдаг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132856"/>
            <a:ext cx="5832648" cy="4152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Этот фильм был снят в Крыму.</a:t>
            </a:r>
            <a:r>
              <a:rPr lang="ru-RU" sz="3600" dirty="0" smtClean="0"/>
              <a:t> 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924944"/>
            <a:ext cx="6275040" cy="32012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im1-tub-ru.yandex.net/i?id=694a723e926bbeab1949c68f63addd7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7500650" cy="3889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за фильм?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ЕТОДИКА\Крым в моём сердце\Коктеб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348880"/>
            <a:ext cx="7920879" cy="3364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436096" y="5949280"/>
            <a:ext cx="3143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Коктебель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Дышит тихо усталое Черное море,</a:t>
            </a:r>
            <a:br>
              <a:rPr lang="ru-RU" dirty="0" smtClean="0"/>
            </a:br>
            <a:r>
              <a:rPr lang="ru-RU" dirty="0" smtClean="0"/>
              <a:t>Отражая сто лун в зыбких бликах волны.</a:t>
            </a:r>
            <a:br>
              <a:rPr lang="ru-RU" dirty="0" smtClean="0"/>
            </a:br>
            <a:r>
              <a:rPr lang="ru-RU" dirty="0" smtClean="0"/>
              <a:t>И с реальностью небо, похоже, не спорит,</a:t>
            </a:r>
            <a:br>
              <a:rPr lang="ru-RU" dirty="0" smtClean="0"/>
            </a:br>
            <a:r>
              <a:rPr lang="ru-RU" dirty="0" smtClean="0"/>
              <a:t>Или это мне кажется со стороны?</a:t>
            </a:r>
            <a:br>
              <a:rPr lang="ru-RU" dirty="0" smtClean="0"/>
            </a:br>
            <a:r>
              <a:rPr lang="ru-RU" dirty="0" smtClean="0"/>
              <a:t>Это Крым, и по совести – это Россия!</a:t>
            </a:r>
            <a:br>
              <a:rPr lang="ru-RU" dirty="0" smtClean="0"/>
            </a:br>
            <a:r>
              <a:rPr lang="ru-RU" dirty="0" smtClean="0"/>
              <a:t>Это Крым, здесь везде только русская речь.</a:t>
            </a:r>
            <a:br>
              <a:rPr lang="ru-RU" dirty="0" smtClean="0"/>
            </a:br>
            <a:r>
              <a:rPr lang="ru-RU" dirty="0" smtClean="0"/>
              <a:t>Это Крым,</a:t>
            </a:r>
            <a:br>
              <a:rPr lang="ru-RU" dirty="0" smtClean="0"/>
            </a:br>
            <a:r>
              <a:rPr lang="ru-RU" dirty="0" smtClean="0"/>
              <a:t>здесь названия до боли родные – Симферополь и Ялта, Севастополь и Керчь.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556792"/>
            <a:ext cx="3744648" cy="2808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3" name="Picture 3" descr="D:\МЕТОДИКА\Крым в моём сердце\2074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933056"/>
            <a:ext cx="3956050" cy="2567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 descr="D:\МЕТОДИКА\Крым в моём сердце\i3UF8VTEQ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1556792"/>
            <a:ext cx="3240360" cy="2189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39552" y="4941168"/>
            <a:ext cx="8219256" cy="1689051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"Передо мной страна волшебной красоты. Здесь небо ясное, здесь так прекрасны лица..."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(Адам Мицкевич – польский поэт)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МЕТОДИКА\Крым в моём сердце\iC1B96AQ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628800"/>
            <a:ext cx="3175553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 descr="Фотоальбом Єдина Країна Единая Страна - B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3481909" cy="2880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«Если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душа человека жаждет чуда, сделай ему это чудо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!» (А.Грин)</a:t>
            </a:r>
            <a:b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/>
              <a:t> </a:t>
            </a:r>
            <a:r>
              <a:rPr lang="ru-RU" sz="1600" b="1" dirty="0" smtClean="0"/>
              <a:t>Крым ждал чуда, его жители верили, что оно свершится, они многое сделали для того, чтобы это чудо стало явью, реальностью, и мы им в этом помогли, потому что «Мы вместе», потому что Крым – это Россия!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ЕТОДИКА\Крым в моём сердце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79" y="1412776"/>
            <a:ext cx="4992555" cy="3744416"/>
          </a:xfrm>
          <a:prstGeom prst="rect">
            <a:avLst/>
          </a:prstGeom>
          <a:noFill/>
        </p:spPr>
      </p:pic>
      <p:pic>
        <p:nvPicPr>
          <p:cNvPr id="3075" name="Picture 3" descr="D:\МЕТОДИКА\Крым в моём сердце\1000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412776"/>
            <a:ext cx="2870719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4653136"/>
            <a:ext cx="4608512" cy="187220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 какой исторический период Крым стал активно заселяться и появились многие русские города и крепости?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МЕТОДИКА\Крым в моём сердце\pamyatnik_ekaterine_2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1412776"/>
            <a:ext cx="3462230" cy="5193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МЕТОДИКА\Крым в моём сердце\340px-Fireworks_crime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556792"/>
            <a:ext cx="3240360" cy="25827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5301208"/>
            <a:ext cx="4320480" cy="9361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Какое событие изобразил художник Васнецов?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980" y="1600200"/>
            <a:ext cx="365703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D:\МЕТОДИКА\Крым в моём сердце\800px-Ancient_Greek_Colonies_of_N_Black_Sea_rus_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700808"/>
            <a:ext cx="3412714" cy="2474218"/>
          </a:xfrm>
          <a:prstGeom prst="rect">
            <a:avLst/>
          </a:prstGeom>
          <a:noFill/>
        </p:spPr>
      </p:pic>
      <p:sp>
        <p:nvSpPr>
          <p:cNvPr id="8" name="4-конечная звезда 7"/>
          <p:cNvSpPr/>
          <p:nvPr/>
        </p:nvSpPr>
        <p:spPr>
          <a:xfrm>
            <a:off x="6156176" y="2996952"/>
            <a:ext cx="216024" cy="360040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229600" cy="926976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На протяжении сотен лет Крым был российской землёй. Когда и как случилось, что Крымская область оказалась в составе Украины?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6082" name="Picture 2" descr="http://sharij.net/wp-content/uploads/2016/09/4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6221491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3-tub-ru.yandex.net/i?id=88a9623e6cbf2ee6bc6abb1d5982d51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6864314" cy="4896544"/>
          </a:xfrm>
          <a:prstGeom prst="rect">
            <a:avLst/>
          </a:prstGeom>
          <a:noFill/>
        </p:spPr>
      </p:pic>
      <p:pic>
        <p:nvPicPr>
          <p:cNvPr id="10244" name="Picture 4" descr="https://im3-tub-ru.yandex.net/i?id=6e37a5f5d7c43ef2675d79851be80707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437112"/>
            <a:ext cx="4138546" cy="2420888"/>
          </a:xfrm>
          <a:prstGeom prst="rect">
            <a:avLst/>
          </a:prstGeom>
          <a:noFill/>
        </p:spPr>
      </p:pic>
      <p:pic>
        <p:nvPicPr>
          <p:cNvPr id="4" name="Picture 2" descr="D:\МЕТОДИКА\Крым в моём сердце\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4509120"/>
            <a:ext cx="311878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6864" cy="12241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 марта 2014 г. подписание межгосударственного договора о принятии Крыма и Севастополя в состав России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Александр\Desktop\крым\41d4ca13fa6c7f282809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3284984"/>
            <a:ext cx="4821560" cy="3219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5805264"/>
            <a:ext cx="1300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1942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ЕТОДИКА\Крым в моём сердце\0027-027-Oborona-Sevastopolj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0"/>
            <a:ext cx="5342543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0" y="188640"/>
            <a:ext cx="1654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1854</a:t>
            </a:r>
            <a:endParaRPr lang="ru-RU" sz="4000" dirty="0"/>
          </a:p>
        </p:txBody>
      </p:sp>
      <p:pic>
        <p:nvPicPr>
          <p:cNvPr id="5" name="Содержимое 3" descr="Дейнека_оборона_Севастополя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060260" y="3288098"/>
            <a:ext cx="6472180" cy="3274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Лента лицом вниз 8"/>
          <p:cNvSpPr/>
          <p:nvPr/>
        </p:nvSpPr>
        <p:spPr>
          <a:xfrm>
            <a:off x="1979712" y="116632"/>
            <a:ext cx="4860032" cy="1008112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Назовите город-герой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МЕТОДИКА\Крым в моём сердце\sevastopol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90861" y="188640"/>
            <a:ext cx="1917611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Имя этого русского хирурга, увековечено в истории Крыма. Он принимал активное участие в обороне Севастополя в годы Крымской войны.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Кто </a:t>
            </a:r>
            <a:r>
              <a:rPr lang="ru-RU" b="1" dirty="0" smtClean="0">
                <a:solidFill>
                  <a:srgbClr val="FF0000"/>
                </a:solidFill>
              </a:rPr>
              <a:t>этот русский хирург?</a:t>
            </a:r>
            <a:endParaRPr lang="ru-RU" dirty="0"/>
          </a:p>
        </p:txBody>
      </p:sp>
      <p:pic>
        <p:nvPicPr>
          <p:cNvPr id="5" name="Picture 1" descr="G:\103037318_5257209_1301944639_3447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72816"/>
            <a:ext cx="4141985" cy="31064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269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«Воображенья край священный»</vt:lpstr>
      <vt:lpstr>Слайд 2</vt:lpstr>
      <vt:lpstr>Слайд 3</vt:lpstr>
      <vt:lpstr>Слайд 4</vt:lpstr>
      <vt:lpstr>   На протяжении сотен лет Крым был российской землёй. Когда и как случилось, что Крымская область оказалась в составе Украины? </vt:lpstr>
      <vt:lpstr>Слайд 6</vt:lpstr>
      <vt:lpstr>18 марта 2014 г. подписание межгосударственного договора о принятии Крыма и Севастополя в состав России</vt:lpstr>
      <vt:lpstr>Слайд 8</vt:lpstr>
      <vt:lpstr>Слайд 9</vt:lpstr>
      <vt:lpstr>В истории Геродота упоминаются греческие города Керкинитида, Пантикапей, Калос-Лимен. Какие современные города находятся на их месте?</vt:lpstr>
      <vt:lpstr>Какой город называют жемчужиной Крыма? И почему? </vt:lpstr>
      <vt:lpstr>Берега Крыма омывает самое мелководное море. Как оно называется? </vt:lpstr>
      <vt:lpstr>Слайд 13</vt:lpstr>
      <vt:lpstr>Слайд 14</vt:lpstr>
      <vt:lpstr>Аю-Даг. Что это? Как переводится?</vt:lpstr>
      <vt:lpstr>   Этот фильм был снят в Крыму. </vt:lpstr>
      <vt:lpstr>Что это за фильм? </vt:lpstr>
      <vt:lpstr>Слайд 18</vt:lpstr>
      <vt:lpstr>Слайд 19</vt:lpstr>
      <vt:lpstr>«Если душа человека жаждет чуда, сделай ему это чудо!» (А.Грин)  Крым ждал чуда, его жители верили, что оно свершится, они многое сделали для того, чтобы это чудо стало явью, реальностью, и мы им в этом помогли, потому что «Мы вместе», потому что Крым – это Россия!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Yulia</cp:lastModifiedBy>
  <cp:revision>62</cp:revision>
  <dcterms:created xsi:type="dcterms:W3CDTF">2013-10-28T09:12:00Z</dcterms:created>
  <dcterms:modified xsi:type="dcterms:W3CDTF">2017-03-11T17:15:49Z</dcterms:modified>
</cp:coreProperties>
</file>